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7030A0"/>
            </a:gs>
            <a:gs pos="50000">
              <a:srgbClr val="FFFF00"/>
            </a:gs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36757-5E0B-40D3-A264-A6C3555E314E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B5997-36F3-4A73-86FC-F4D9DD4950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8400" y="0"/>
            <a:ext cx="624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Kristen ITC" pitchFamily="66" charset="0"/>
              </a:rPr>
              <a:t>Phrase de la semaine</a:t>
            </a:r>
            <a:endParaRPr lang="fr-FR" sz="5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28800"/>
            <a:ext cx="533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Kristen ITC" pitchFamily="66" charset="0"/>
              </a:rPr>
              <a:t>« Mardi gras »</a:t>
            </a:r>
          </a:p>
          <a:p>
            <a:pPr algn="ctr"/>
            <a:endParaRPr lang="fr-FR" sz="5400" dirty="0" smtClean="0">
              <a:latin typeface="Kristen ITC" pitchFamily="66" charset="0"/>
            </a:endParaRPr>
          </a:p>
          <a:p>
            <a:pPr algn="ctr"/>
            <a:r>
              <a:rPr lang="fr-FR" sz="5400" dirty="0" smtClean="0">
                <a:latin typeface="Kristen ITC" pitchFamily="66" charset="0"/>
              </a:rPr>
              <a:t>« </a:t>
            </a:r>
            <a:r>
              <a:rPr lang="fr-FR" sz="5400" smtClean="0">
                <a:latin typeface="Kristen ITC" pitchFamily="66" charset="0"/>
              </a:rPr>
              <a:t>Laissez les </a:t>
            </a:r>
            <a:r>
              <a:rPr lang="fr-FR" sz="5400" dirty="0" smtClean="0">
                <a:latin typeface="Kristen ITC" pitchFamily="66" charset="0"/>
              </a:rPr>
              <a:t>bon temps roulez! »</a:t>
            </a:r>
            <a:endParaRPr lang="fr-FR" sz="5400" dirty="0">
              <a:latin typeface="Kristen ITC" pitchFamily="66" charset="0"/>
            </a:endParaRPr>
          </a:p>
        </p:txBody>
      </p:sp>
      <p:pic>
        <p:nvPicPr>
          <p:cNvPr id="11266" name="Picture 2" descr="http://www.kitchenproject.com/history/MardiGras/MardiGrasMa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425" y="2181224"/>
            <a:ext cx="3838575" cy="4676776"/>
          </a:xfrm>
          <a:prstGeom prst="rect">
            <a:avLst/>
          </a:prstGeom>
          <a:noFill/>
        </p:spPr>
      </p:pic>
      <p:pic>
        <p:nvPicPr>
          <p:cNvPr id="11270" name="Picture 6" descr="http://t2.gstatic.com/images?q=tbn:ANd9GcTHVmSJP9D8nV02AsS_BegsOY5Rmfx6zwea4V2SimDZNsXk7iIX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</cp:revision>
  <dcterms:created xsi:type="dcterms:W3CDTF">2011-03-07T12:54:51Z</dcterms:created>
  <dcterms:modified xsi:type="dcterms:W3CDTF">2013-02-12T12:18:16Z</dcterms:modified>
</cp:coreProperties>
</file>